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61" r:id="rId4"/>
    <p:sldId id="264" r:id="rId5"/>
    <p:sldId id="265" r:id="rId6"/>
    <p:sldId id="267" r:id="rId7"/>
    <p:sldId id="266" r:id="rId8"/>
    <p:sldId id="263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5"/>
    <p:restoredTop sz="96240"/>
  </p:normalViewPr>
  <p:slideViewPr>
    <p:cSldViewPr snapToGrid="0" snapToObjects="1">
      <p:cViewPr>
        <p:scale>
          <a:sx n="96" d="100"/>
          <a:sy n="96" d="100"/>
        </p:scale>
        <p:origin x="106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BBDFD-C806-6549-891A-BAF153387738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8C78F-C289-B346-A62C-BF66654E9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041D-74BB-AB46-BF85-33F977A62F52}" type="datetimeFigureOut">
              <a:rPr lang="en-US" smtClean="0"/>
              <a:t>1/12/17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10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2.tiff"/><Relationship Id="rId8" Type="http://schemas.openxmlformats.org/officeDocument/2006/relationships/image" Target="../media/image3.tiff"/><Relationship Id="rId9" Type="http://schemas.openxmlformats.org/officeDocument/2006/relationships/image" Target="../media/image7.tiff"/><Relationship Id="rId10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4.tiff"/><Relationship Id="rId9" Type="http://schemas.openxmlformats.org/officeDocument/2006/relationships/image" Target="../media/image9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14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0030" y="71252"/>
            <a:ext cx="5925787" cy="4203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68" y="585684"/>
            <a:ext cx="4600510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97035" y="71251"/>
            <a:ext cx="1068781" cy="1911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7477" y="2434443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1"/>
            <a:endCxn id="21" idx="3"/>
          </p:cNvCxnSpPr>
          <p:nvPr/>
        </p:nvCxnSpPr>
        <p:spPr>
          <a:xfrm flipH="1">
            <a:off x="7065815" y="3119235"/>
            <a:ext cx="451662" cy="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91098" y="1983180"/>
            <a:ext cx="1074717" cy="2287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43559" y="291193"/>
            <a:ext cx="953986" cy="73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</a:p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574383" y="2442398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17475" y="3811921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74381" y="3819876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23" y="4271076"/>
            <a:ext cx="1316430" cy="131643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6213426" y="4789549"/>
            <a:ext cx="1304047" cy="1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r="64793"/>
          <a:stretch/>
        </p:blipFill>
        <p:spPr>
          <a:xfrm>
            <a:off x="4224045" y="426335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46" y="5835766"/>
            <a:ext cx="731688" cy="7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~ 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Leonhard Euler was a Swiss mathematician, physicist, astronomer, logician and engineer</a:t>
            </a:r>
          </a:p>
          <a:p>
            <a:endParaRPr lang="en-US" dirty="0" smtClean="0"/>
          </a:p>
          <a:p>
            <a:r>
              <a:rPr lang="en-US" dirty="0" smtClean="0"/>
              <a:t>We’ve used ‘</a:t>
            </a:r>
            <a:r>
              <a:rPr lang="en-US" dirty="0" err="1" smtClean="0"/>
              <a:t>euler</a:t>
            </a:r>
            <a:r>
              <a:rPr lang="en-US" dirty="0" smtClean="0"/>
              <a:t>’ as the project name to encompass:</a:t>
            </a:r>
          </a:p>
          <a:p>
            <a:pPr lvl="1"/>
            <a:r>
              <a:rPr lang="en-US" dirty="0" smtClean="0"/>
              <a:t>dcc-portal &amp;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uthentication and authorization</a:t>
            </a:r>
          </a:p>
          <a:p>
            <a:pPr lvl="1"/>
            <a:r>
              <a:rPr lang="en-US" dirty="0" smtClean="0"/>
              <a:t>open stack integration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669" y="4356100"/>
            <a:ext cx="2794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need your help to test a story (EUL-7)</a:t>
            </a:r>
          </a:p>
          <a:p>
            <a:pPr lvl="1"/>
            <a:r>
              <a:rPr lang="en-US" sz="2000" dirty="0" smtClean="0"/>
              <a:t>"Bob ( an unauthorized user ) cannot search, upload, download"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359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1" y="225316"/>
            <a:ext cx="7518400" cy="613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“password”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79476"/>
            <a:ext cx="7543800" cy="617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Use your standard </a:t>
            </a:r>
            <a:r>
              <a:rPr lang="en-US" dirty="0" err="1" smtClean="0"/>
              <a:t>ohsu</a:t>
            </a:r>
            <a:r>
              <a:rPr lang="en-US" dirty="0" smtClean="0"/>
              <a:t> credentials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317750" y="444500"/>
            <a:ext cx="7556500" cy="53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31" y="309283"/>
            <a:ext cx="10170034" cy="503519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866530" y="-295835"/>
            <a:ext cx="2164976" cy="793376"/>
          </a:xfrm>
          <a:prstGeom prst="wedgeRoundRectCallout">
            <a:avLst>
              <a:gd name="adj1" fmla="val 48732"/>
              <a:gd name="adj2" fmla="val 828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Bring up developer tools::network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50543" y="1510553"/>
            <a:ext cx="2164976" cy="793376"/>
          </a:xfrm>
          <a:prstGeom prst="wedgeRoundRectCallout">
            <a:avLst>
              <a:gd name="adj1" fmla="val -84809"/>
              <a:gd name="adj2" fmla="val -1036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or UI SNAFU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353948" y="5450541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Bad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027607" y="3032312"/>
            <a:ext cx="2164976" cy="793376"/>
          </a:xfrm>
          <a:prstGeom prst="wedgeRoundRectCallout">
            <a:avLst>
              <a:gd name="adj1" fmla="val 106496"/>
              <a:gd name="adj2" fmla="val -1629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Capture exact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5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3"/>
            <a:ext cx="12192000" cy="57082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113207" y="5020235"/>
            <a:ext cx="2164976" cy="793376"/>
          </a:xfrm>
          <a:prstGeom prst="wedgeRoundRectCallout">
            <a:avLst>
              <a:gd name="adj1" fmla="val 118297"/>
              <a:gd name="adj2" fmla="val -832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578"/>
            <a:ext cx="12192000" cy="380084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30619" y="4226859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the URL for readability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5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660003"/>
            <a:ext cx="10632141" cy="348442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58113" y="5020235"/>
            <a:ext cx="2164976" cy="793376"/>
          </a:xfrm>
          <a:prstGeom prst="wedgeRoundRectCallout">
            <a:avLst>
              <a:gd name="adj1" fmla="val -76113"/>
              <a:gd name="adj2" fmla="val -764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test to ensure </a:t>
            </a:r>
            <a:r>
              <a:rPr lang="en-US" smtClean="0"/>
              <a:t>same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70196" y="858153"/>
            <a:ext cx="1056906" cy="2178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870358" y="1550235"/>
            <a:ext cx="1074392" cy="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27102" y="866107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86825" y="4092458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2568805"/>
            <a:ext cx="744618" cy="74461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 flipV="1">
            <a:off x="2359145" y="5028801"/>
            <a:ext cx="627680" cy="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1471344" y="436672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84" y="2870787"/>
            <a:ext cx="731688" cy="7252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43733" y="2219895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582" y="3221548"/>
            <a:ext cx="1513684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00539" y="866107"/>
            <a:ext cx="583469" cy="3575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>
            <a:off x="5084008" y="1044903"/>
            <a:ext cx="2732132" cy="69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87" y="458785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19" idx="3"/>
          </p:cNvCxnSpPr>
          <p:nvPr/>
        </p:nvCxnSpPr>
        <p:spPr>
          <a:xfrm flipH="1">
            <a:off x="5100639" y="1738426"/>
            <a:ext cx="2715501" cy="142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69" idx="3"/>
          </p:cNvCxnSpPr>
          <p:nvPr/>
        </p:nvCxnSpPr>
        <p:spPr>
          <a:xfrm flipH="1" flipV="1">
            <a:off x="7945503" y="5018846"/>
            <a:ext cx="1609084" cy="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4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40354" y="4663266"/>
            <a:ext cx="114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7" y="3304869"/>
            <a:ext cx="511646" cy="51164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8512" y="3036882"/>
            <a:ext cx="1056906" cy="10476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503858" y="2720045"/>
            <a:ext cx="5021" cy="5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818926" y="2755297"/>
            <a:ext cx="15462" cy="178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506368" y="1540409"/>
            <a:ext cx="679312" cy="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9851604">
            <a:off x="5833933" y="2340341"/>
            <a:ext cx="1606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&lt;- any </a:t>
            </a:r>
            <a:r>
              <a:rPr lang="en-US" sz="1400" i="1" dirty="0" err="1" smtClean="0"/>
              <a:t>url</a:t>
            </a:r>
            <a:r>
              <a:rPr lang="en-US" sz="1400" i="1" dirty="0" smtClean="0"/>
              <a:t> + token</a:t>
            </a:r>
          </a:p>
          <a:p>
            <a:r>
              <a:rPr lang="en-US" sz="1400" i="1" dirty="0" smtClean="0"/>
              <a:t>Filtered response -&gt;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8580361" y="512002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sp>
        <p:nvSpPr>
          <p:cNvPr id="69" name="Rectangle 68"/>
          <p:cNvSpPr/>
          <p:nvPr/>
        </p:nvSpPr>
        <p:spPr>
          <a:xfrm>
            <a:off x="5733422" y="4063012"/>
            <a:ext cx="2212081" cy="1911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770" y="5170062"/>
            <a:ext cx="590889" cy="636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1" name="Rectangle 70"/>
          <p:cNvSpPr/>
          <p:nvPr/>
        </p:nvSpPr>
        <p:spPr>
          <a:xfrm>
            <a:off x="5733422" y="4067561"/>
            <a:ext cx="2207913" cy="4852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cxnSp>
        <p:nvCxnSpPr>
          <p:cNvPr id="79" name="Straight Arrow Connector 78"/>
          <p:cNvCxnSpPr>
            <a:stCxn id="69" idx="1"/>
            <a:endCxn id="31" idx="3"/>
          </p:cNvCxnSpPr>
          <p:nvPr/>
        </p:nvCxnSpPr>
        <p:spPr>
          <a:xfrm flipH="1">
            <a:off x="5084008" y="5018846"/>
            <a:ext cx="649414" cy="1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rot="982200">
            <a:off x="5808662" y="1007929"/>
            <a:ext cx="787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 -&gt;</a:t>
            </a:r>
            <a:endParaRPr lang="en-US" sz="1400" i="1" dirty="0"/>
          </a:p>
        </p:txBody>
      </p:sp>
      <p:cxnSp>
        <p:nvCxnSpPr>
          <p:cNvPr id="88" name="Straight Arrow Connector 87"/>
          <p:cNvCxnSpPr>
            <a:stCxn id="35" idx="0"/>
            <a:endCxn id="36" idx="2"/>
          </p:cNvCxnSpPr>
          <p:nvPr/>
        </p:nvCxnSpPr>
        <p:spPr>
          <a:xfrm flipH="1" flipV="1">
            <a:off x="1692328" y="3596057"/>
            <a:ext cx="222917" cy="77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5" idx="0"/>
            <a:endCxn id="48" idx="2"/>
          </p:cNvCxnSpPr>
          <p:nvPr/>
        </p:nvCxnSpPr>
        <p:spPr>
          <a:xfrm flipH="1" flipV="1">
            <a:off x="803830" y="3816515"/>
            <a:ext cx="1111415" cy="5502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257750" y="2757880"/>
            <a:ext cx="70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f</a:t>
            </a:r>
            <a:r>
              <a:rPr lang="en-US" sz="1400" i="1" dirty="0" smtClean="0"/>
              <a:t>iltered</a:t>
            </a:r>
          </a:p>
          <a:p>
            <a:r>
              <a:rPr lang="en-US" sz="1400" i="1" dirty="0" err="1" smtClean="0"/>
              <a:t>url</a:t>
            </a:r>
            <a:endParaRPr lang="en-US" sz="1400" i="1" dirty="0"/>
          </a:p>
        </p:txBody>
      </p:sp>
      <p:sp>
        <p:nvSpPr>
          <p:cNvPr id="97" name="Rectangle 96"/>
          <p:cNvSpPr/>
          <p:nvPr/>
        </p:nvSpPr>
        <p:spPr>
          <a:xfrm>
            <a:off x="5143555" y="5061954"/>
            <a:ext cx="585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smtClean="0"/>
              <a:t>event</a:t>
            </a:r>
            <a:endParaRPr lang="en-US" sz="1400" i="1" dirty="0"/>
          </a:p>
        </p:txBody>
      </p:sp>
      <p:sp>
        <p:nvSpPr>
          <p:cNvPr id="98" name="Rectangle 97"/>
          <p:cNvSpPr/>
          <p:nvPr/>
        </p:nvSpPr>
        <p:spPr>
          <a:xfrm>
            <a:off x="2253319" y="5044783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resource</a:t>
            </a:r>
            <a:endParaRPr lang="en-US" sz="1400" i="1" dirty="0"/>
          </a:p>
        </p:txBody>
      </p:sp>
      <p:sp>
        <p:nvSpPr>
          <p:cNvPr id="99" name="Rectangle 98"/>
          <p:cNvSpPr/>
          <p:nvPr/>
        </p:nvSpPr>
        <p:spPr>
          <a:xfrm>
            <a:off x="2073850" y="96815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authN</a:t>
            </a:r>
            <a:r>
              <a:rPr lang="en-US" sz="1400" i="1" dirty="0" smtClean="0"/>
              <a:t>,</a:t>
            </a:r>
          </a:p>
          <a:p>
            <a:r>
              <a:rPr lang="en-US" sz="1400" i="1" dirty="0" err="1" smtClean="0"/>
              <a:t>authZ</a:t>
            </a:r>
            <a:endParaRPr lang="en-US" sz="14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67" y="667021"/>
            <a:ext cx="1034114" cy="66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7" y="1088699"/>
            <a:ext cx="1283173" cy="517279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83827" y="1554989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ldap</a:t>
            </a:r>
            <a:endParaRPr lang="en-US" sz="1400" i="1" dirty="0" smtClean="0"/>
          </a:p>
          <a:p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959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643" b="22228"/>
          <a:stretch/>
        </p:blipFill>
        <p:spPr>
          <a:xfrm>
            <a:off x="486709" y="916642"/>
            <a:ext cx="10287000" cy="349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" y="1266265"/>
            <a:ext cx="8851900" cy="51054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37094" y="5578289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Confirm test produces </a:t>
            </a:r>
            <a:r>
              <a:rPr lang="en-US" smtClean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1402277"/>
            <a:ext cx="9314329" cy="240195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8" y="1246089"/>
            <a:ext cx="8016191" cy="5087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5243"/>
              <a:gd name="adj2" fmla="val -917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Re-run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07"/>
          <a:stretch/>
        </p:blipFill>
        <p:spPr>
          <a:xfrm>
            <a:off x="749300" y="819150"/>
            <a:ext cx="10693400" cy="480172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02506" y="294714"/>
            <a:ext cx="4052046" cy="902073"/>
          </a:xfrm>
          <a:prstGeom prst="wedgeRoundRectCallout">
            <a:avLst>
              <a:gd name="adj1" fmla="val -80758"/>
              <a:gd name="adj2" fmla="val -46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done. Re-run all tests to ensure format checks and coverage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197" t="94998" r="43419" b="107"/>
          <a:stretch/>
        </p:blipFill>
        <p:spPr>
          <a:xfrm>
            <a:off x="749300" y="563655"/>
            <a:ext cx="4639235" cy="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29659" y="653734"/>
            <a:ext cx="2242473" cy="358438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2150" y="2001640"/>
            <a:ext cx="1056906" cy="1393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60717" y="1650671"/>
            <a:ext cx="1104800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22425" y="957982"/>
            <a:ext cx="1056906" cy="13695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64219" y="4256049"/>
            <a:ext cx="2212081" cy="1911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1"/>
            <a:endCxn id="3" idx="3"/>
          </p:cNvCxnSpPr>
          <p:nvPr/>
        </p:nvCxnSpPr>
        <p:spPr>
          <a:xfrm flipH="1">
            <a:off x="2968695" y="5211883"/>
            <a:ext cx="149552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9" y="1269649"/>
            <a:ext cx="731688" cy="72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22" y="4953243"/>
            <a:ext cx="1283173" cy="5172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39056" y="2311770"/>
            <a:ext cx="1056906" cy="10634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1"/>
            <a:endCxn id="3" idx="3"/>
          </p:cNvCxnSpPr>
          <p:nvPr/>
        </p:nvCxnSpPr>
        <p:spPr>
          <a:xfrm flipH="1">
            <a:off x="2968695" y="2698389"/>
            <a:ext cx="1513455" cy="251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95862" y="2324226"/>
            <a:ext cx="583469" cy="3575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6579331" y="1738426"/>
            <a:ext cx="1236809" cy="76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587" y="477084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 flipV="1">
            <a:off x="6579331" y="1642774"/>
            <a:ext cx="1236809" cy="9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676300" y="5205390"/>
            <a:ext cx="2878287" cy="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60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482150" y="954019"/>
            <a:ext cx="1056906" cy="10476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001030" y="1852162"/>
            <a:ext cx="661" cy="84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412378" y="1629963"/>
            <a:ext cx="268625" cy="1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8523114">
            <a:off x="7013213" y="2452657"/>
            <a:ext cx="59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567" y="5363099"/>
            <a:ext cx="590889" cy="63697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162467" y="877771"/>
            <a:ext cx="113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dcc-portal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290638" y="2018459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dcc-server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490465" y="642980"/>
            <a:ext cx="2088865" cy="311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API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85" y="3610559"/>
            <a:ext cx="603108" cy="603108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71" idx="1"/>
            <a:endCxn id="63" idx="3"/>
          </p:cNvCxnSpPr>
          <p:nvPr/>
        </p:nvCxnSpPr>
        <p:spPr>
          <a:xfrm flipH="1" flipV="1">
            <a:off x="3351529" y="3779025"/>
            <a:ext cx="1068943" cy="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8"/>
          <a:srcRect r="64793"/>
          <a:stretch/>
        </p:blipFill>
        <p:spPr>
          <a:xfrm>
            <a:off x="2696244" y="3290348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85" y="3733761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2265690" y="3934494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464219" y="4260598"/>
            <a:ext cx="2207913" cy="485206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02" y="3580045"/>
            <a:ext cx="731688" cy="72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1" y="2926156"/>
            <a:ext cx="1600279" cy="476273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2265690" y="3164293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29" y="2798550"/>
            <a:ext cx="377353" cy="73148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420472" y="3394372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cxnSp>
        <p:nvCxnSpPr>
          <p:cNvPr id="72" name="Curved Connector 71"/>
          <p:cNvCxnSpPr>
            <a:stCxn id="66" idx="3"/>
            <a:endCxn id="71" idx="3"/>
          </p:cNvCxnSpPr>
          <p:nvPr/>
        </p:nvCxnSpPr>
        <p:spPr>
          <a:xfrm flipV="1">
            <a:off x="6672132" y="3787371"/>
            <a:ext cx="12700" cy="71583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87" y="4870214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25987" y="568264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1831608" y="5654745"/>
            <a:ext cx="1163463" cy="56808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storage</a:t>
            </a:r>
            <a:endParaRPr lang="en-US"/>
          </a:p>
        </p:txBody>
      </p:sp>
      <p:cxnSp>
        <p:nvCxnSpPr>
          <p:cNvPr id="86" name="Straight Arrow Connector 85"/>
          <p:cNvCxnSpPr>
            <a:endCxn id="85" idx="4"/>
          </p:cNvCxnSpPr>
          <p:nvPr/>
        </p:nvCxnSpPr>
        <p:spPr>
          <a:xfrm flipH="1" flipV="1">
            <a:off x="2995071" y="5938788"/>
            <a:ext cx="1425401" cy="33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914195" y="1100296"/>
            <a:ext cx="2242473" cy="13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25083" y="1774499"/>
            <a:ext cx="1822810" cy="1571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32" y="3667145"/>
            <a:ext cx="1283173" cy="5172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0" y="2098947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3"/>
            <a:endCxn id="31" idx="1"/>
          </p:cNvCxnSpPr>
          <p:nvPr/>
        </p:nvCxnSpPr>
        <p:spPr>
          <a:xfrm>
            <a:off x="1678469" y="2533497"/>
            <a:ext cx="1946614" cy="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78" y="2717707"/>
            <a:ext cx="501487" cy="54060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90" y="5890043"/>
            <a:ext cx="603108" cy="60310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6"/>
          <a:srcRect r="64793"/>
          <a:stretch/>
        </p:blipFill>
        <p:spPr>
          <a:xfrm>
            <a:off x="9461078" y="1281304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90" y="6013245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6914195" y="6213978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625083" y="1774499"/>
            <a:ext cx="1812385" cy="411794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507" y="5859529"/>
            <a:ext cx="731688" cy="72527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6914195" y="5443777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05008" y="1595918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532" y="4260590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4217790" y="5065239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7046216" y="2663021"/>
            <a:ext cx="1163463" cy="568085"/>
          </a:xfrm>
          <a:prstGeom prst="flowChartMagneticDisk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7793" y="118117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124460" y="228857"/>
            <a:ext cx="1013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swift upload  some-container  /some/file  -H "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content-type:text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/plain" -H "X-Object-Meta-sample:SAMPL-1234"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926" y="1714395"/>
            <a:ext cx="731688" cy="7252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6475" y="1100296"/>
            <a:ext cx="1600279" cy="476273"/>
          </a:xfrm>
          <a:prstGeom prst="rect">
            <a:avLst/>
          </a:prstGeom>
        </p:spPr>
      </p:pic>
      <p:cxnSp>
        <p:nvCxnSpPr>
          <p:cNvPr id="79" name="Straight Arrow Connector 78"/>
          <p:cNvCxnSpPr>
            <a:stCxn id="57" idx="3"/>
          </p:cNvCxnSpPr>
          <p:nvPr/>
        </p:nvCxnSpPr>
        <p:spPr>
          <a:xfrm flipV="1">
            <a:off x="9156668" y="1759329"/>
            <a:ext cx="437947" cy="10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65966" y="2024272"/>
            <a:ext cx="60177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+</a:t>
            </a:r>
            <a:r>
              <a:rPr lang="en-US" sz="1100" dirty="0" err="1" smtClean="0"/>
              <a:t>dirac</a:t>
            </a:r>
            <a:endParaRPr lang="en-US" sz="1100" dirty="0"/>
          </a:p>
        </p:txBody>
      </p:sp>
      <p:cxnSp>
        <p:nvCxnSpPr>
          <p:cNvPr id="80" name="Straight Arrow Connector 79"/>
          <p:cNvCxnSpPr>
            <a:stCxn id="63" idx="3"/>
            <a:endCxn id="77" idx="1"/>
          </p:cNvCxnSpPr>
          <p:nvPr/>
        </p:nvCxnSpPr>
        <p:spPr>
          <a:xfrm flipV="1">
            <a:off x="10116363" y="1338433"/>
            <a:ext cx="210112" cy="4315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76" idx="1"/>
          </p:cNvCxnSpPr>
          <p:nvPr/>
        </p:nvCxnSpPr>
        <p:spPr>
          <a:xfrm>
            <a:off x="10116363" y="1769981"/>
            <a:ext cx="278563" cy="307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6" idx="3"/>
            <a:endCxn id="71" idx="1"/>
          </p:cNvCxnSpPr>
          <p:nvPr/>
        </p:nvCxnSpPr>
        <p:spPr>
          <a:xfrm>
            <a:off x="5437468" y="1980396"/>
            <a:ext cx="1467540" cy="8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85" idx="2"/>
          </p:cNvCxnSpPr>
          <p:nvPr/>
        </p:nvCxnSpPr>
        <p:spPr>
          <a:xfrm>
            <a:off x="5447893" y="2947063"/>
            <a:ext cx="159832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 rot="5400000">
            <a:off x="9553444" y="409449"/>
            <a:ext cx="153284" cy="3380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9430371" y="628433"/>
            <a:ext cx="461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key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10504996" y="118289"/>
            <a:ext cx="126619" cy="825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298934" y="602237"/>
            <a:ext cx="85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value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651776" y="627919"/>
            <a:ext cx="599424" cy="18622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5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494" y="894587"/>
            <a:ext cx="2289228" cy="44994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288" y="563818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dcc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87627" y="2295253"/>
            <a:ext cx="3335867" cy="3095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62798" y="1891776"/>
            <a:ext cx="122289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open stack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87627" y="749855"/>
            <a:ext cx="1646286" cy="71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4235" y="1631475"/>
            <a:ext cx="1154292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elastic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8007" y="2466507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5987" y="3465715"/>
            <a:ext cx="1072740" cy="6571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euler.api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8554" y="4349666"/>
            <a:ext cx="981476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portal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71508" y="2894321"/>
            <a:ext cx="2584719" cy="1061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keystone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71508" y="4378388"/>
            <a:ext cx="2373593" cy="729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swift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73218" y="3154052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71508" y="4743256"/>
            <a:ext cx="1292359" cy="364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euler.listener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>
            <a:endCxn id="49" idx="3"/>
          </p:cNvCxnSpPr>
          <p:nvPr/>
        </p:nvCxnSpPr>
        <p:spPr>
          <a:xfrm rot="10800000">
            <a:off x="1828728" y="3794314"/>
            <a:ext cx="1714699" cy="11510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3"/>
            <a:endCxn id="42" idx="1"/>
          </p:cNvCxnSpPr>
          <p:nvPr/>
        </p:nvCxnSpPr>
        <p:spPr>
          <a:xfrm flipV="1">
            <a:off x="1828727" y="1109781"/>
            <a:ext cx="1558900" cy="2684533"/>
          </a:xfrm>
          <a:prstGeom prst="bentConnector3">
            <a:avLst>
              <a:gd name="adj1" fmla="val 56047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9" idx="1"/>
          </p:cNvCxnSpPr>
          <p:nvPr/>
        </p:nvCxnSpPr>
        <p:spPr>
          <a:xfrm rot="5400000">
            <a:off x="351654" y="957700"/>
            <a:ext cx="1143868" cy="2036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66288" y="87023"/>
            <a:ext cx="1718280" cy="40101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dcc.release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11264" y="4558589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75" y="4510768"/>
            <a:ext cx="666309" cy="8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6915455" y="4378388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cxnSp>
        <p:nvCxnSpPr>
          <p:cNvPr id="91" name="Elbow Connector 90"/>
          <p:cNvCxnSpPr>
            <a:stCxn id="89" idx="1"/>
            <a:endCxn id="52" idx="3"/>
          </p:cNvCxnSpPr>
          <p:nvPr/>
        </p:nvCxnSpPr>
        <p:spPr>
          <a:xfrm rot="10800000">
            <a:off x="5945101" y="4743256"/>
            <a:ext cx="1644374" cy="202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loud 91"/>
          <p:cNvSpPr/>
          <p:nvPr/>
        </p:nvSpPr>
        <p:spPr>
          <a:xfrm>
            <a:off x="4528353" y="2343372"/>
            <a:ext cx="1551936" cy="312079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ohsu.ldap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9" name="Elbow Connector 98"/>
          <p:cNvCxnSpPr>
            <a:stCxn id="51" idx="0"/>
            <a:endCxn id="92" idx="1"/>
          </p:cNvCxnSpPr>
          <p:nvPr/>
        </p:nvCxnSpPr>
        <p:spPr>
          <a:xfrm rot="5400000" flipH="1" flipV="1">
            <a:off x="4964493" y="2554494"/>
            <a:ext cx="239202" cy="4404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173791" y="991562"/>
            <a:ext cx="1179756" cy="36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 smtClean="0">
                <a:solidFill>
                  <a:schemeClr val="tx1"/>
                </a:solidFill>
              </a:rPr>
              <a:t>euler.consumer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103" idx="2"/>
            <a:endCxn id="45" idx="0"/>
          </p:cNvCxnSpPr>
          <p:nvPr/>
        </p:nvCxnSpPr>
        <p:spPr>
          <a:xfrm rot="5400000">
            <a:off x="1397520" y="1265326"/>
            <a:ext cx="270010" cy="4622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42" idx="1"/>
            <a:endCxn id="103" idx="0"/>
          </p:cNvCxnSpPr>
          <p:nvPr/>
        </p:nvCxnSpPr>
        <p:spPr>
          <a:xfrm rot="10800000">
            <a:off x="1763669" y="991563"/>
            <a:ext cx="1623958" cy="118219"/>
          </a:xfrm>
          <a:prstGeom prst="bentConnector4">
            <a:avLst>
              <a:gd name="adj1" fmla="val 41706"/>
              <a:gd name="adj2" fmla="val 2933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161603" y="389077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117" name="Elbow Connector 116"/>
          <p:cNvCxnSpPr>
            <a:stCxn id="89" idx="2"/>
            <a:endCxn id="50" idx="2"/>
          </p:cNvCxnSpPr>
          <p:nvPr/>
        </p:nvCxnSpPr>
        <p:spPr>
          <a:xfrm rot="5400000" flipH="1">
            <a:off x="4397660" y="1854898"/>
            <a:ext cx="366601" cy="6683338"/>
          </a:xfrm>
          <a:prstGeom prst="bentConnector3">
            <a:avLst>
              <a:gd name="adj1" fmla="val -6235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5400000" flipH="1" flipV="1">
            <a:off x="1152448" y="4209758"/>
            <a:ext cx="226753" cy="530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440570" y="5263774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828727" y="3425320"/>
            <a:ext cx="1742781" cy="3689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819546" y="3077270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5400000" flipH="1" flipV="1">
            <a:off x="1126162" y="3296302"/>
            <a:ext cx="335608" cy="32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212762" y="2377888"/>
            <a:ext cx="171432" cy="58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8053" y="912968"/>
            <a:ext cx="9938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loud 56"/>
          <p:cNvSpPr/>
          <p:nvPr/>
        </p:nvSpPr>
        <p:spPr>
          <a:xfrm>
            <a:off x="115816" y="659288"/>
            <a:ext cx="2429421" cy="1864261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64649" y="2821830"/>
            <a:ext cx="4571302" cy="143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/>
          <p:cNvSpPr/>
          <p:nvPr/>
        </p:nvSpPr>
        <p:spPr>
          <a:xfrm>
            <a:off x="894613" y="1201642"/>
            <a:ext cx="596399" cy="298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elastic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5083" y="1863041"/>
            <a:ext cx="1264863" cy="38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1819" y="3015171"/>
            <a:ext cx="818123" cy="427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euler.api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3540" y="3706172"/>
            <a:ext cx="945845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</a:t>
            </a:r>
            <a:r>
              <a:rPr lang="en-US" sz="1200" dirty="0" err="1" smtClean="0">
                <a:solidFill>
                  <a:schemeClr val="tx1"/>
                </a:solidFill>
              </a:rPr>
              <a:t>ui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5328" y="2878761"/>
            <a:ext cx="1971232" cy="691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open stack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keystone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64665" y="3077958"/>
            <a:ext cx="652167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config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Elbow Connector 81"/>
          <p:cNvCxnSpPr>
            <a:stCxn id="19" idx="1"/>
            <a:endCxn id="57" idx="3"/>
          </p:cNvCxnSpPr>
          <p:nvPr/>
        </p:nvCxnSpPr>
        <p:spPr>
          <a:xfrm rot="16200000" flipH="1">
            <a:off x="1161390" y="596741"/>
            <a:ext cx="278273" cy="6000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411385" y="87023"/>
            <a:ext cx="1718280" cy="401010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dcc.release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(0)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0" y="4443023"/>
            <a:ext cx="376965" cy="4916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39475" y="4561818"/>
            <a:ext cx="67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(2,4)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2" name="Cloud 91"/>
          <p:cNvSpPr/>
          <p:nvPr/>
        </p:nvSpPr>
        <p:spPr>
          <a:xfrm>
            <a:off x="3261550" y="1846140"/>
            <a:ext cx="1430028" cy="56278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ohsu.ldap</a:t>
            </a:r>
            <a:endParaRPr lang="en-US" sz="1200" dirty="0"/>
          </a:p>
        </p:txBody>
      </p:sp>
      <p:cxnSp>
        <p:nvCxnSpPr>
          <p:cNvPr id="99" name="Elbow Connector 98"/>
          <p:cNvCxnSpPr>
            <a:endCxn id="92" idx="1"/>
          </p:cNvCxnSpPr>
          <p:nvPr/>
        </p:nvCxnSpPr>
        <p:spPr>
          <a:xfrm rot="5400000" flipH="1" flipV="1">
            <a:off x="3727456" y="2629653"/>
            <a:ext cx="470439" cy="2777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89" idx="0"/>
            <a:endCxn id="50" idx="2"/>
          </p:cNvCxnSpPr>
          <p:nvPr/>
        </p:nvCxnSpPr>
        <p:spPr>
          <a:xfrm rot="5400000" flipH="1" flipV="1">
            <a:off x="1034100" y="4290660"/>
            <a:ext cx="304726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16200000" flipV="1">
            <a:off x="1052150" y="3571859"/>
            <a:ext cx="263045" cy="558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891069" y="302748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(3)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589942" y="3224538"/>
            <a:ext cx="775386" cy="461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143976" y="239125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(1)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16200000" flipV="1">
            <a:off x="795739" y="2630029"/>
            <a:ext cx="766918" cy="336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003605" y="1673833"/>
            <a:ext cx="363118" cy="1529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7" y="2146733"/>
            <a:ext cx="413528" cy="539384"/>
          </a:xfrm>
          <a:prstGeom prst="rect">
            <a:avLst/>
          </a:prstGeom>
        </p:spPr>
      </p:pic>
      <p:cxnSp>
        <p:nvCxnSpPr>
          <p:cNvPr id="79" name="Elbow Connector 78"/>
          <p:cNvCxnSpPr>
            <a:stCxn id="77" idx="2"/>
            <a:endCxn id="53" idx="0"/>
          </p:cNvCxnSpPr>
          <p:nvPr/>
        </p:nvCxnSpPr>
        <p:spPr>
          <a:xfrm rot="5400000">
            <a:off x="2594910" y="2881956"/>
            <a:ext cx="391841" cy="1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122602" y="661447"/>
            <a:ext cx="6409238" cy="5541390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0457" y="697583"/>
            <a:ext cx="5505254" cy="5505254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2348" y="3265544"/>
            <a:ext cx="13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</a:t>
            </a:r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30457" y="1170494"/>
            <a:ext cx="4344186" cy="44290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7180" y="3265544"/>
            <a:ext cx="169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-development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30457" y="2094321"/>
            <a:ext cx="2732203" cy="27117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3006" y="3265544"/>
            <a:ext cx="213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8838" y="373845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8295" y="3751868"/>
            <a:ext cx="909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elastic,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mongo,</a:t>
            </a:r>
          </a:p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4132" y="3738455"/>
            <a:ext cx="10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keystone,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swift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7282" y="3250560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-dcc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8221" y="3677553"/>
            <a:ext cx="80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portal,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0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0"/>
            <a:ext cx="837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482148" y="4184333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05" y="4809590"/>
            <a:ext cx="603108" cy="60310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>
            <a:off x="4176665" y="5124473"/>
            <a:ext cx="305483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3288864" y="4471450"/>
            <a:ext cx="887801" cy="1324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587" y="4663266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579331" y="5097816"/>
            <a:ext cx="2975256" cy="2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76962" y="5620113"/>
            <a:ext cx="152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workflow user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4932792"/>
            <a:ext cx="406416" cy="40641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627948" y="5136000"/>
            <a:ext cx="1296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token, file, tags</a:t>
            </a:r>
            <a:endParaRPr lang="en-US" sz="1400" i="1" dirty="0"/>
          </a:p>
        </p:txBody>
      </p:sp>
      <p:cxnSp>
        <p:nvCxnSpPr>
          <p:cNvPr id="34" name="Straight Arrow Connector 33"/>
          <p:cNvCxnSpPr>
            <a:stCxn id="35" idx="1"/>
            <a:endCxn id="40" idx="3"/>
          </p:cNvCxnSpPr>
          <p:nvPr/>
        </p:nvCxnSpPr>
        <p:spPr>
          <a:xfrm flipH="1">
            <a:off x="2858310" y="5133525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90" y="752630"/>
            <a:ext cx="4270808" cy="20350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Open Sans" charset="0"/>
              </a:rPr>
              <a:t>In a pipeline, a black cat can become a white cat with the help of some middleware.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82148" y="4366946"/>
            <a:ext cx="324775" cy="1509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euler</a:t>
            </a:r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22" y="4779076"/>
            <a:ext cx="731688" cy="72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031" y="4125187"/>
            <a:ext cx="1600279" cy="476273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5" idx="1"/>
            <a:endCxn id="6" idx="3"/>
          </p:cNvCxnSpPr>
          <p:nvPr/>
        </p:nvCxnSpPr>
        <p:spPr>
          <a:xfrm flipH="1" flipV="1">
            <a:off x="2858310" y="4363324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49" y="3997581"/>
            <a:ext cx="377353" cy="731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321" y="5289888"/>
            <a:ext cx="650836" cy="7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15683</TotalTime>
  <Words>323</Words>
  <Application>Microsoft Macintosh PowerPoint</Application>
  <PresentationFormat>Widescreen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Calibri Light</vt:lpstr>
      <vt:lpstr>Courier New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~ DMS</vt:lpstr>
      <vt:lpstr>Demo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42</cp:revision>
  <dcterms:created xsi:type="dcterms:W3CDTF">2016-12-05T21:50:22Z</dcterms:created>
  <dcterms:modified xsi:type="dcterms:W3CDTF">2017-01-12T21:23:02Z</dcterms:modified>
</cp:coreProperties>
</file>